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D586C-1D2D-4F70-BC57-8E5ABE3613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D9B7B3-4DAD-405A-BD02-EA929C3E32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500C8-3AF6-4ECF-847F-ED7FB95AA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E24C3F-7B7B-4E1C-B346-2D3340678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09556-6D73-4A81-A25A-41181C481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5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D50F2-BBFE-429A-88B3-2574F50E0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9BE2A7-B83F-421C-972B-E51272BB91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AA7DF-0307-47A7-ADEB-5EDCC1A50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FBE42-3C49-4D6C-AE90-379872DE2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63CC1-E3FC-4CB8-8B14-247489B6C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1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661A93-0D1F-4160-9291-437969E586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9D1122-F965-4644-9EE3-4F49D4BC29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0D2FD-14E0-479E-A069-6711F951A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4048-DFA8-4541-A59F-826E26C76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21373-E927-49B0-AEB1-F18916AF4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23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6FB56-5030-4348-AABA-78BC797D1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FF18D-4AEB-4DC1-9774-ADAEC7562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1F466-BEA1-4446-9065-38F5C781A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2324-4BDF-4DA5-AE6F-661A01B8E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56533-72FD-46F5-B1D2-5F0C0F287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C9D4D-9BCA-4836-B593-148DE2CAA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3F2F9-A30A-4560-AC23-0BFBCC471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37C47-5D4D-4DE4-BDB7-87C61C815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9DBF0-E193-4825-999F-CCDDCF224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24D25-0948-427A-9F12-0542DE278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2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2CD4F-5D6A-46CD-868A-4FE496BCA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575A7-50EC-491B-AABF-8FA219760D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C7E8F1-7137-471D-AFB8-71607D403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106D81-0442-405C-8E0B-F25819A48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058358-0008-4280-8DEF-AD45249EB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CFCFC8-D3CB-418A-8CFC-D3496E6E1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6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8047B-7605-41A9-AABA-333412CCC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3E93E-42E5-41CC-8C39-15C27CBC6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7C24EF-8EB0-4E95-BA61-0DFE60CF7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21F12B-D356-4984-AE87-2B913B66A1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E5A892-F1D2-41A9-9DC2-71BC9F88A5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3E3C36-3ABA-41DE-BEDF-0F46751D3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4ACC1B-4BCC-439F-A17A-6AC34AC15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65937-F0F2-48D6-92FE-475229D43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2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36772-A6AA-4187-B4B0-46B40FE51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C207C8-7491-4099-AC90-EEF582B26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61628B-EB7D-46E3-B76E-55E39CDAD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0D0E3F-885B-477E-B006-96E39A001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9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F7803-E3E6-465B-A738-F3BE7F559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E8AA9D-400E-4F38-8B26-B943A09EF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6A1413-4588-4E6E-B354-D4D0C99E0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7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E1C89-37E0-48BF-95CC-312A38D37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741A6-D1E8-4108-9DE8-6EDE105F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8FA15-EAC5-4466-AE8D-6E1239ACB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3D59AD-CBF9-45F4-8945-F36D3597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9D0FBD-ED96-429F-90DC-A8D4D7D05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1A58C-D6E0-4959-BF3E-BD17F6744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4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D7CF6-8D9B-4600-A1FC-CD15A3692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D74C35-8584-4EEF-9734-44E8A8D528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7BD345-1EC4-4CEE-8791-8C8FA75EE7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A2B3E6-260B-4DC2-BE8D-35383FB53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1492E-6F57-4DF4-8D38-A2BAD0539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C8D4BC-4D9F-4848-A72C-E9B6A51A2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8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B4E2C4-2F3C-406E-94A3-8D7CA238C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37131-78FA-42CE-89F4-81F69E276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FAFA-E6E9-49B3-A26C-BBCC7DC6D6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DAAD4-C908-4D9D-8F37-6ABF5AC07A77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BD4F1-24F0-4064-885F-26D6E20D7C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619E6-CE4F-4AC4-8DBE-5B7CC09D1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40C12-3D25-4CD6-B560-A9BC03AC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27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EEA4F-188C-452F-95A9-458BE39F0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072C37D-57C8-43A7-9966-05933FB754A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2" y="2002405"/>
            <a:ext cx="6162675" cy="4171950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342986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66067-6D7A-4585-A5F5-15F2DE66C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5B36620-6231-46B8-854B-F2D148D2FA2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6977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BBC57-7A0F-47C5-9784-FA6E18C6A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0F46C20-10ED-4464-9972-C9C862CB1C7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1677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</cp:revision>
  <dcterms:created xsi:type="dcterms:W3CDTF">2025-10-20T13:50:36Z</dcterms:created>
  <dcterms:modified xsi:type="dcterms:W3CDTF">2025-10-20T13:55:49Z</dcterms:modified>
</cp:coreProperties>
</file>